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18"/>
  </p:notesMasterIdLst>
  <p:sldIdLst>
    <p:sldId id="305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8" r:id="rId13"/>
    <p:sldId id="289" r:id="rId14"/>
    <p:sldId id="290" r:id="rId15"/>
    <p:sldId id="291" r:id="rId16"/>
    <p:sldId id="29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15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tags" Target="../tags/tag8.xml"/><Relationship Id="rId6" Type="http://schemas.openxmlformats.org/officeDocument/2006/relationships/tags" Target="../tags/tag7.xml"/><Relationship Id="rId5" Type="http://schemas.openxmlformats.org/officeDocument/2006/relationships/image" Target="../media/image2.png"/><Relationship Id="rId4" Type="http://schemas.openxmlformats.org/officeDocument/2006/relationships/tags" Target="../tags/tag6.xml"/><Relationship Id="rId3" Type="http://schemas.openxmlformats.org/officeDocument/2006/relationships/image" Target="../media/image1.png"/><Relationship Id="rId2" Type="http://schemas.openxmlformats.org/officeDocument/2006/relationships/tags" Target="../tags/tag5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image" Target="../media/image5.png"/><Relationship Id="rId6" Type="http://schemas.openxmlformats.org/officeDocument/2006/relationships/tags" Target="../tags/tag18.xml"/><Relationship Id="rId5" Type="http://schemas.openxmlformats.org/officeDocument/2006/relationships/image" Target="../media/image4.png"/><Relationship Id="rId4" Type="http://schemas.openxmlformats.org/officeDocument/2006/relationships/tags" Target="../tags/tag17.xml"/><Relationship Id="rId3" Type="http://schemas.openxmlformats.org/officeDocument/2006/relationships/image" Target="../media/image3.png"/><Relationship Id="rId2" Type="http://schemas.openxmlformats.org/officeDocument/2006/relationships/tags" Target="../tags/tag16.xml"/><Relationship Id="rId13" Type="http://schemas.openxmlformats.org/officeDocument/2006/relationships/tags" Target="../tags/tag24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image" Target="../media/image7.png"/><Relationship Id="rId4" Type="http://schemas.openxmlformats.org/officeDocument/2006/relationships/tags" Target="../tags/tag26.xml"/><Relationship Id="rId3" Type="http://schemas.openxmlformats.org/officeDocument/2006/relationships/image" Target="../media/image6.png"/><Relationship Id="rId2" Type="http://schemas.openxmlformats.org/officeDocument/2006/relationships/tags" Target="../tags/tag25.xml"/><Relationship Id="rId10" Type="http://schemas.openxmlformats.org/officeDocument/2006/relationships/tags" Target="../tags/tag31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image" Target="../media/image9.png"/><Relationship Id="rId6" Type="http://schemas.openxmlformats.org/officeDocument/2006/relationships/tags" Target="../tags/tag64.xml"/><Relationship Id="rId5" Type="http://schemas.openxmlformats.org/officeDocument/2006/relationships/image" Target="../media/image8.png"/><Relationship Id="rId4" Type="http://schemas.openxmlformats.org/officeDocument/2006/relationships/tags" Target="../tags/tag63.xml"/><Relationship Id="rId3" Type="http://schemas.openxmlformats.org/officeDocument/2006/relationships/image" Target="../media/image6.png"/><Relationship Id="rId2" Type="http://schemas.openxmlformats.org/officeDocument/2006/relationships/tags" Target="../tags/tag62.xml"/><Relationship Id="rId11" Type="http://schemas.openxmlformats.org/officeDocument/2006/relationships/tags" Target="../tags/tag68.xml"/><Relationship Id="rId10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/Users/wangweisen/Desktop/背景.png背景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图片 12" descr="元素3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945630" y="726"/>
            <a:ext cx="5245735" cy="685717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868680" y="2225675"/>
            <a:ext cx="6633896" cy="2406650"/>
          </a:xfrm>
        </p:spPr>
        <p:txBody>
          <a:bodyPr vert="horz" wrap="square" lIns="0" tIns="38100" rIns="76200" bIns="38100" rtlCol="0" anchor="ctr" anchorCtr="0">
            <a:normAutofit/>
          </a:bodyPr>
          <a:lstStyle>
            <a:lvl1pPr marL="0" indent="0">
              <a:buFont typeface="Arial" panose="020B0604020202020204" pitchFamily="34" charset="0"/>
              <a:buNone/>
              <a:defRPr kumimoji="0" lang="en-US" sz="5800" i="0" u="none" strike="noStrike" cap="none" spc="0" normalizeH="0" baseline="0" dirty="0">
                <a:solidFill>
                  <a:schemeClr val="lt1">
                    <a:lumMod val="100000"/>
                  </a:schemeClr>
                </a:solidFill>
                <a:uFillTx/>
                <a:latin typeface="+mj-lt"/>
              </a:defRPr>
            </a:lvl1pPr>
          </a:lstStyle>
          <a:p>
            <a:pPr marL="0" marR="0" lvl="0" fontAlgn="auto">
              <a:lnSpc>
                <a:spcPct val="92000"/>
              </a:lnSpc>
              <a:buClrTx/>
              <a:buSzTx/>
              <a:buFontTx/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/Users/wangweisen/Desktop/背景.png背景"/>
          <p:cNvPicPr/>
          <p:nvPr userDrawn="1">
            <p:custDataLst>
              <p:tags r:id="rId2"/>
            </p:custDataLst>
          </p:nvPr>
        </p:nvPicPr>
        <p:blipFill>
          <a:blip r:embed="rId3"/>
          <a:srcRect t="3852"/>
          <a:stretch>
            <a:fillRect/>
          </a:stretch>
        </p:blipFill>
        <p:spPr>
          <a:xfrm>
            <a:off x="1200" y="0"/>
            <a:ext cx="12189600" cy="6858000"/>
          </a:xfrm>
          <a:prstGeom prst="rect">
            <a:avLst/>
          </a:prstGeom>
        </p:spPr>
      </p:pic>
      <p:pic>
        <p:nvPicPr>
          <p:cNvPr id="11" name="图片 10" descr="/Users/wangweisen/Desktop/空间.png空间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0" y="2349501"/>
            <a:ext cx="4219125" cy="4508499"/>
          </a:xfrm>
          <a:prstGeom prst="rect">
            <a:avLst/>
          </a:prstGeom>
        </p:spPr>
      </p:pic>
      <p:pic>
        <p:nvPicPr>
          <p:cNvPr id="12" name="图片 11" descr="/Users/wangweisen/Desktop/星辰.png星辰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7"/>
          <a:srcRect/>
          <a:stretch>
            <a:fillRect/>
          </a:stretch>
        </p:blipFill>
        <p:spPr>
          <a:xfrm>
            <a:off x="10370421" y="0"/>
            <a:ext cx="1821579" cy="25187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5312335" y="834030"/>
            <a:ext cx="3236348" cy="1081088"/>
          </a:xfrm>
        </p:spPr>
        <p:txBody>
          <a:bodyPr wrap="square" anchor="b">
            <a:normAutofit/>
          </a:bodyPr>
          <a:lstStyle>
            <a:lvl1pPr>
              <a:defRPr sz="6000">
                <a:solidFill>
                  <a:schemeClr val="lt1">
                    <a:lumMod val="100000"/>
                  </a:schemeClr>
                </a:solidFill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cxnSp>
        <p:nvCxnSpPr>
          <p:cNvPr id="13" name="直接连接符 12"/>
          <p:cNvCxnSpPr/>
          <p:nvPr userDrawn="1">
            <p:custDataLst>
              <p:tags r:id="rId12"/>
            </p:custDataLst>
          </p:nvPr>
        </p:nvCxnSpPr>
        <p:spPr>
          <a:xfrm>
            <a:off x="5374588" y="2266919"/>
            <a:ext cx="3174095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>
            <p:custDataLst>
              <p:tags r:id="rId13"/>
            </p:custDataLst>
          </p:nvPr>
        </p:nvCxnSpPr>
        <p:spPr>
          <a:xfrm>
            <a:off x="5312335" y="2266919"/>
            <a:ext cx="651201" cy="0"/>
          </a:xfrm>
          <a:prstGeom prst="line">
            <a:avLst/>
          </a:prstGeom>
          <a:ln w="889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背景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365"/>
            <a:ext cx="12191930" cy="6857588"/>
          </a:xfrm>
          <a:prstGeom prst="rect">
            <a:avLst/>
          </a:prstGeom>
        </p:spPr>
      </p:pic>
      <p:pic>
        <p:nvPicPr>
          <p:cNvPr id="10" name="图片 9" descr="/Users/wangweisen/Desktop/xingqiu.pngxingqiu"/>
          <p:cNvPicPr/>
          <p:nvPr userDrawn="1"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6836467" y="728365"/>
            <a:ext cx="5355520" cy="53987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104265" y="3350260"/>
            <a:ext cx="6342380" cy="1151890"/>
          </a:xfrm>
        </p:spPr>
        <p:txBody>
          <a:bodyPr wrap="square" anchor="t" anchorCtr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5400">
                <a:solidFill>
                  <a:schemeClr val="lt1">
                    <a:lumMod val="100000"/>
                  </a:schemeClr>
                </a:solidFill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1104265" y="1089025"/>
            <a:ext cx="6342380" cy="2200275"/>
          </a:xfrm>
        </p:spPr>
        <p:txBody>
          <a:bodyPr wrap="none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9000">
                <a:solidFill>
                  <a:schemeClr val="lt1">
                    <a:lumMod val="10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694800" y="1228725"/>
            <a:ext cx="5181600" cy="4948875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313200" y="1228725"/>
            <a:ext cx="5181600" cy="4948875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4800" y="1228725"/>
            <a:ext cx="5157787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94800" y="1859078"/>
            <a:ext cx="5157787" cy="4330585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311612" y="1228725"/>
            <a:ext cx="5183188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311612" y="1859078"/>
            <a:ext cx="5183188" cy="4330585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40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lt"/>
              </a:defRPr>
            </a:lvl1pPr>
          </a:lstStyle>
          <a:p>
            <a:pPr lvl="0"/>
            <a:r>
              <a:rPr dirty="0"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11" name="日期占位符 10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 anchor="b" anchorCtr="0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694799" y="360000"/>
            <a:ext cx="10802402" cy="581760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4798" y="1228725"/>
            <a:ext cx="10811401" cy="576000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背景"/>
          <p:cNvPicPr/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200" y="0"/>
            <a:ext cx="12189600" cy="6858000"/>
          </a:xfrm>
          <a:prstGeom prst="rect">
            <a:avLst/>
          </a:prstGeom>
        </p:spPr>
      </p:pic>
      <p:pic>
        <p:nvPicPr>
          <p:cNvPr id="13" name="图片 12" descr="/Users/wangweisen/Desktop/星期.png星期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0" y="0"/>
            <a:ext cx="1970612" cy="1726552"/>
          </a:xfrm>
          <a:prstGeom prst="rect">
            <a:avLst/>
          </a:prstGeom>
        </p:spPr>
      </p:pic>
      <p:pic>
        <p:nvPicPr>
          <p:cNvPr id="15" name="图片 14" descr="/Users/wangweisen/Desktop/飞向太空.png飞向太空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/>
          <a:srcRect/>
          <a:stretch>
            <a:fillRect/>
          </a:stretch>
        </p:blipFill>
        <p:spPr>
          <a:xfrm>
            <a:off x="6637189" y="2318944"/>
            <a:ext cx="5554811" cy="453905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8"/>
            </p:custDataLst>
          </p:nvPr>
        </p:nvSpPr>
        <p:spPr>
          <a:xfrm>
            <a:off x="872011" y="2263033"/>
            <a:ext cx="7892427" cy="2331934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58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0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9" Type="http://schemas.openxmlformats.org/officeDocument/2006/relationships/tags" Target="../tags/tag75.xml"/><Relationship Id="rId18" Type="http://schemas.openxmlformats.org/officeDocument/2006/relationships/tags" Target="../tags/tag74.xml"/><Relationship Id="rId17" Type="http://schemas.openxmlformats.org/officeDocument/2006/relationships/tags" Target="../tags/tag73.xml"/><Relationship Id="rId16" Type="http://schemas.openxmlformats.org/officeDocument/2006/relationships/tags" Target="../tags/tag72.xml"/><Relationship Id="rId15" Type="http://schemas.openxmlformats.org/officeDocument/2006/relationships/tags" Target="../tags/tag71.xml"/><Relationship Id="rId14" Type="http://schemas.openxmlformats.org/officeDocument/2006/relationships/tags" Target="../tags/tag70.xml"/><Relationship Id="rId13" Type="http://schemas.openxmlformats.org/officeDocument/2006/relationships/image" Target="../media/image6.png"/><Relationship Id="rId12" Type="http://schemas.openxmlformats.org/officeDocument/2006/relationships/tags" Target="../tags/tag69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背景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35" y="47"/>
            <a:ext cx="12191930" cy="6857905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948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94799" y="1228725"/>
            <a:ext cx="10799999" cy="494887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94799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751598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lt1">
              <a:lumMod val="100000"/>
            </a:schemeClr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lt1">
              <a:lumMod val="100000"/>
            </a:schemeClr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31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" Type="http://schemas.openxmlformats.org/officeDocument/2006/relationships/image" Target="../media/image11.jpeg"/><Relationship Id="rId1" Type="http://schemas.openxmlformats.org/officeDocument/2006/relationships/tags" Target="../tags/tag12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37.xml"/><Relationship Id="rId6" Type="http://schemas.openxmlformats.org/officeDocument/2006/relationships/tags" Target="../tags/tag136.xml"/><Relationship Id="rId5" Type="http://schemas.openxmlformats.org/officeDocument/2006/relationships/tags" Target="../tags/tag135.xml"/><Relationship Id="rId4" Type="http://schemas.openxmlformats.org/officeDocument/2006/relationships/tags" Target="../tags/tag134.xml"/><Relationship Id="rId3" Type="http://schemas.openxmlformats.org/officeDocument/2006/relationships/tags" Target="../tags/tag133.xml"/><Relationship Id="rId2" Type="http://schemas.openxmlformats.org/officeDocument/2006/relationships/image" Target="../media/image11.jpeg"/><Relationship Id="rId1" Type="http://schemas.openxmlformats.org/officeDocument/2006/relationships/tags" Target="../tags/tag13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43.xml"/><Relationship Id="rId6" Type="http://schemas.openxmlformats.org/officeDocument/2006/relationships/tags" Target="../tags/tag142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image" Target="../media/image11.jpeg"/><Relationship Id="rId1" Type="http://schemas.openxmlformats.org/officeDocument/2006/relationships/tags" Target="../tags/tag13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image" Target="../media/image11.jpeg"/><Relationship Id="rId1" Type="http://schemas.openxmlformats.org/officeDocument/2006/relationships/tags" Target="../tags/tag14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55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tags" Target="../tags/tag152.xml"/><Relationship Id="rId3" Type="http://schemas.openxmlformats.org/officeDocument/2006/relationships/tags" Target="../tags/tag151.xml"/><Relationship Id="rId2" Type="http://schemas.openxmlformats.org/officeDocument/2006/relationships/image" Target="../media/image11.jpeg"/><Relationship Id="rId1" Type="http://schemas.openxmlformats.org/officeDocument/2006/relationships/tags" Target="../tags/tag15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image" Target="../media/image11.jpeg"/><Relationship Id="rId1" Type="http://schemas.openxmlformats.org/officeDocument/2006/relationships/tags" Target="../tags/tag7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image" Target="../media/image11.jpeg"/><Relationship Id="rId1" Type="http://schemas.openxmlformats.org/officeDocument/2006/relationships/tags" Target="../tags/tag8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image" Target="../media/image11.jpeg"/><Relationship Id="rId1" Type="http://schemas.openxmlformats.org/officeDocument/2006/relationships/tags" Target="../tags/tag90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01.x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image" Target="../media/image11.jpeg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image" Target="../media/image11.jpeg"/><Relationship Id="rId1" Type="http://schemas.openxmlformats.org/officeDocument/2006/relationships/tags" Target="../tags/tag10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image" Target="../media/image11.jpeg"/><Relationship Id="rId1" Type="http://schemas.openxmlformats.org/officeDocument/2006/relationships/tags" Target="../tags/tag10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19.xml"/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image" Target="../media/image11.jpeg"/><Relationship Id="rId1" Type="http://schemas.openxmlformats.org/officeDocument/2006/relationships/tags" Target="../tags/tag11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25.xml"/><Relationship Id="rId6" Type="http://schemas.openxmlformats.org/officeDocument/2006/relationships/tags" Target="../tags/tag124.xml"/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tags" Target="../tags/tag121.xml"/><Relationship Id="rId2" Type="http://schemas.openxmlformats.org/officeDocument/2006/relationships/image" Target="../media/image11.jpeg"/><Relationship Id="rId1" Type="http://schemas.openxmlformats.org/officeDocument/2006/relationships/tags" Target="../tags/tag1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868680" y="2225675"/>
            <a:ext cx="6633896" cy="2406650"/>
          </a:xfrm>
        </p:spPr>
        <p:txBody>
          <a:bodyPr/>
          <a:lstStyle/>
          <a:p>
            <a:r>
              <a:rPr lang="en-US" dirty="0"/>
              <a:t>WEB DEVELOPMENT</a:t>
            </a:r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1031875" y="5099685"/>
            <a:ext cx="69646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IN" altLang="en-US" sz="2000" dirty="0"/>
              <a:t>NAME : ANGEL CHRISTINA J</a:t>
            </a:r>
            <a:endParaRPr lang="en-IN" altLang="en-US" sz="2000" dirty="0"/>
          </a:p>
          <a:p>
            <a:pPr algn="l"/>
            <a:r>
              <a:rPr lang="en-IN" altLang="en-US" sz="2000" dirty="0"/>
              <a:t>COMPANY NAME : CODEBIND TECHNOLOGIES</a:t>
            </a:r>
            <a:endParaRPr lang="en-IN" altLang="en-US" sz="2000" dirty="0"/>
          </a:p>
        </p:txBody>
      </p:sp>
      <p:sp>
        <p:nvSpPr>
          <p:cNvPr id="3" name="Text Box 2"/>
          <p:cNvSpPr txBox="1"/>
          <p:nvPr/>
        </p:nvSpPr>
        <p:spPr>
          <a:xfrm>
            <a:off x="8438515" y="1494790"/>
            <a:ext cx="406400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endParaRPr lang="en-US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3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IN" altLang="en-US" sz="3600" b="1" spc="0" dirty="0"/>
              <a:t>Skills Acquired &amp; Enhance</a:t>
            </a:r>
            <a:endParaRPr lang="en-IN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925830" y="1513205"/>
            <a:ext cx="9483090" cy="42113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v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Technical Skills: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  <a:buFont typeface="Wingdings" panose="05000000000000000000" charset="0"/>
              <a:buNone/>
            </a:pPr>
            <a:r>
              <a:rPr lang="en-US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r>
              <a:rPr lang="en-IN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                             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800100" lvl="1" indent="-342900" fontAlgn="auto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Web design and development (HTML, CSS, MySQL)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800100" lvl="1" indent="-342900" fontAlgn="auto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v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Soft Skills:</a:t>
            </a:r>
            <a:endParaRPr lang="en-US" altLang="en-US" sz="8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  <a:buFont typeface="Wingdings" panose="05000000000000000000" charset="0"/>
              <a:buNone/>
            </a:pPr>
            <a:r>
              <a:rPr lang="en-US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r>
              <a:rPr lang="en-IN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           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800100" lvl="1" indent="-342900" fontAlgn="auto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Time management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800100" lvl="1" indent="-342900" fontAlgn="auto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Problem-solving and adaptability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926147" y="4973320"/>
            <a:ext cx="4142105" cy="11976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US" altLang="en-US" sz="3600" b="1" spc="0" dirty="0"/>
              <a:t>Academic vs. Practical Knowledge</a:t>
            </a:r>
            <a:endParaRPr lang="en-US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040130" y="2107565"/>
            <a:ext cx="9483090" cy="42113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Applied theoretical concepts of web programming and database management.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Understood real-world development workflows and deployment methods.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Gained exposure to client-oriented project requirements.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Improved ability to translate academic learning into functional solutions.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926147" y="4973320"/>
            <a:ext cx="4142105" cy="11976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US" altLang="en-US" sz="3600" b="1" spc="0" dirty="0"/>
              <a:t>My Contribution &amp; Impact</a:t>
            </a:r>
            <a:endParaRPr lang="en-US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040130" y="2107565"/>
            <a:ext cx="9483090" cy="42113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Contributed to both frontend  modules.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Improved website performance and user experience.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Helped in database structuring and optimization.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Delivered a responsive and fully functional restaurant website.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926147" y="4973320"/>
            <a:ext cx="4142105" cy="11976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US" altLang="en-US" sz="3600" b="1" spc="0" dirty="0"/>
              <a:t>Key Takeaways &amp; Conclusion</a:t>
            </a:r>
            <a:endParaRPr lang="en-US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040130" y="2107565"/>
            <a:ext cx="9483090" cy="42113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v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Learned complete web development lifecycle.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v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Developed a deeper understanding of user-centric design.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v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Strengthened both technical and professional skills.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v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The project successfully meets its objectives of efficiency and usability.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926147" y="4973320"/>
            <a:ext cx="4142105" cy="11976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-15875" y="-2032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ctr"/>
            <a:r>
              <a:rPr lang="en-US" altLang="en-US" sz="3600" b="1" spc="0" dirty="0"/>
              <a:t>Thank You</a:t>
            </a:r>
            <a:endParaRPr lang="en-US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040130" y="2107565"/>
            <a:ext cx="9483090" cy="42113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Heartfelt thanks to: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My mentors and project guides for their continuous support.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The organization for providing this valuable learning opportunity.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926147" y="4973320"/>
            <a:ext cx="4142105" cy="11976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US" sz="3600" b="1" spc="0" dirty="0"/>
              <a:t>Purpose &amp; Objectives</a:t>
            </a:r>
            <a:endParaRPr 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040130" y="2107565"/>
            <a:ext cx="10629900" cy="42113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To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design and develop an Online Restaurant Website for easy food ordering.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To provide customers with a user-friendly and responsive interface.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To help restaurant owners manage menus, orders, and customers efficiently.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To gain hands-on experience in web development and database integration.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926147" y="4973320"/>
            <a:ext cx="4142105" cy="11976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IN" altLang="en-US" sz="3600" b="1" spc="0" dirty="0"/>
              <a:t>Company Overwiew</a:t>
            </a:r>
            <a:endParaRPr lang="en-IN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040130" y="2107565"/>
            <a:ext cx="10629900" cy="42113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Organization: </a:t>
            </a: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CodeBind Technologies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Industry:</a:t>
            </a: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Software /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Web Development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Core Services: Website design, application development, and digital solutions.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Focus: Delivering modern and customized web platforms for clients.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926147" y="4973320"/>
            <a:ext cx="4142105" cy="11976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IN" altLang="en-US" sz="3600" b="1" spc="0" dirty="0"/>
              <a:t>My Role &amp; Department</a:t>
            </a:r>
            <a:endParaRPr lang="en-IN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040130" y="2107565"/>
            <a:ext cx="9483090" cy="42113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Role: Web Developer Intern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Department: Software Development / IT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Responsibilities: Frontend development, testing, and deployment.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926147" y="4973320"/>
            <a:ext cx="4142105" cy="11976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IN" altLang="en-US" sz="3600" b="1" spc="0" dirty="0"/>
              <a:t>Project Introduction</a:t>
            </a:r>
            <a:endParaRPr lang="en-IN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044877" y="1906104"/>
            <a:ext cx="9904428" cy="43984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Project Title: Online Restaurant Website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Aims to create a platform for online food ordering and management.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Users can browse menus, gallery and place orders.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Built to improve customer convenience and restaurant efficien</a:t>
            </a: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cy</a:t>
            </a:r>
            <a:endParaRPr lang="en-I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925830" y="4899186"/>
            <a:ext cx="4326140" cy="12508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IN" altLang="en-US" sz="3600" b="1" spc="0" dirty="0"/>
              <a:t>Technology Stack</a:t>
            </a:r>
            <a:endParaRPr lang="en-IN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040130" y="1959610"/>
            <a:ext cx="10629265" cy="42113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Frontend: HTML, CSS.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Database: MySQL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Frameworks / Tools: XAMPP, VS Code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Additional Features: Responsive design, form validation.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926147" y="4973320"/>
            <a:ext cx="4142105" cy="11976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14:rippl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IN" altLang="en-US" sz="3600" b="1" spc="0" dirty="0"/>
              <a:t>Key Responsiblities</a:t>
            </a:r>
            <a:endParaRPr lang="en-IN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040130" y="1664970"/>
            <a:ext cx="10645775" cy="42113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Designed and implemented user interface pages.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Developed frontend logic for order and view menu.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Tested website functionality and resolved UI issues.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Collaborated with team members during deployment.To gain hands-on experience in web development and database integration.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926147" y="4973320"/>
            <a:ext cx="4142105" cy="11976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1143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IN" altLang="en-US" sz="3600" b="1" spc="0" dirty="0"/>
              <a:t>Workflow &amp; Process</a:t>
            </a:r>
            <a:endParaRPr lang="en-IN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181735" y="1747520"/>
            <a:ext cx="10471150" cy="37179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F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ollowed SDLC (Software Development Life Cycle) model.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q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Stages included: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   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Requirement analysis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  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System design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   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Frontend development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   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Database integration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   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Testing and debugging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   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Deployment and maintenance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696595" y="4735670"/>
            <a:ext cx="4106080" cy="11871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6169" y="0"/>
            <a:ext cx="10275831" cy="685800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-4445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62000">
                <a:schemeClr val="bg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标题 1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925614" y="623005"/>
            <a:ext cx="6465786" cy="792000"/>
          </a:xfrm>
        </p:spPr>
        <p:txBody>
          <a:bodyPr wrap="square" lIns="0" tIns="0" rIns="0" bIns="0">
            <a:normAutofit/>
          </a:bodyPr>
          <a:lstStyle/>
          <a:p>
            <a:pPr algn="l"/>
            <a:r>
              <a:rPr lang="en-IN" altLang="en-US" sz="3600" b="1" spc="0" dirty="0"/>
              <a:t>Implementation Snapshot</a:t>
            </a:r>
            <a:endParaRPr lang="en-IN" altLang="en-US" sz="3600" b="1" spc="0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031240" y="1414780"/>
            <a:ext cx="9324000" cy="33120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Home Page: Displays restaurant name, featured dishes, and navigation links with a responsive layout.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Menu Page: Shows food items with images dynamically loaded from the database.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Gallery Page: Features an attractive photo grid of </a:t>
            </a: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restaurant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and interiors using CSS effects.</a:t>
            </a: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indent="0" fontAlgn="auto">
              <a:lnSpc>
                <a:spcPct val="130000"/>
              </a:lnSpc>
            </a:pPr>
            <a:endParaRPr lang="en-US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Contact Page: Includes contact form</a:t>
            </a: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and 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location map</a:t>
            </a:r>
            <a:r>
              <a:rPr lang="en-I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.</a:t>
            </a:r>
            <a:endParaRPr lang="en-IN" altLang="en-US" sz="2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5269190" y="2248422"/>
            <a:ext cx="511061" cy="1477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50000"/>
          </a:bodyPr>
          <a:p>
            <a:pPr indent="0" fontAlgn="auto">
              <a:lnSpc>
                <a:spcPct val="130000"/>
              </a:lnSpc>
            </a:pPr>
            <a:r>
              <a:rPr lang="en-I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Arial" panose="020B0604020202020204" pitchFamily="34" charset="0"/>
              </a:rPr>
              <a:t> </a:t>
            </a:r>
            <a:endParaRPr lang="en-IN" altLang="en-US" sz="14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ipple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58.65000610351564,&quot;left&quot;:72.9,&quot;top&quot;:138.89999389648438,&quot;width&quot;:789.250000000001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01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102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1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105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845.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06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845.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07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108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111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66.45,&quot;left&quot;:72.9,&quot;top&quot;:131.1,&quot;width&quot;:84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12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66.45,&quot;left&quot;:72.9,&quot;top&quot;:131.1,&quot;width&quot;:847.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13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114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11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117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0.6,&quot;left&quot;:54.85,&quot;top&quot;:137.6,&quot;width&quot;:863.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18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0.6,&quot;left&quot;:54.85,&quot;top&quot;:137.6,&quot;width&quot;:863.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19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12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12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123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07.58741455078126,&quot;left&quot;:81.2,&quot;top&quot;:111.4,&quot;width&quot;:801.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24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07.58741455078126,&quot;left&quot;:81.2,&quot;top&quot;:111.4,&quot;width&quot;:801.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25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126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1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129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86.15,&quot;left&quot;:72.9,&quot;top&quot;:111.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86.15,&quot;left&quot;:72.9,&quot;top&quot;:111.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31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132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13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135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36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37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138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141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42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43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144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14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147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48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49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15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153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54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55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16.xml><?xml version="1.0" encoding="utf-8"?>
<p:tagLst xmlns:p="http://schemas.openxmlformats.org/presentationml/2006/main">
  <p:tag name="KSO_WM_CHIP_GROUPID" val="625cd07c96a3ef861819ea24"/>
  <p:tag name="KSO_WM_CHIP_XID" val="625cd09f96a3ef861819ef11"/>
  <p:tag name="KSO_WM_UNIT_DEC_AREA_ID" val="a99054ed58334a9eb06e3a4e490da6a0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bc702ff1dfc64b939bb68bb3a52db00e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CHIP_GROUPID" val="625cd07c96a3ef861819ea24"/>
  <p:tag name="KSO_WM_CHIP_XID" val="625cd09f96a3ef861819ef0d"/>
  <p:tag name="KSO_WM_UNIT_DEC_AREA_ID" val="f423bf7cd351475fbad652d434845c89"/>
  <p:tag name="KSO_WM_CHIP_FILLAREA_FILL_RULE" val="{&quot;fill_align&quot;:&quot;l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3a89ed2e2fef4fc8a596f13a44aa778c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CHIP_GROUPID" val="625cd07c96a3ef861819ea24"/>
  <p:tag name="KSO_WM_CHIP_XID" val="625cd09f96a3ef861819ef0b"/>
  <p:tag name="KSO_WM_UNIT_DEC_AREA_ID" val="8fc2936ced724e1a9908578d181a2317"/>
  <p:tag name="KSO_WM_CHIP_FILLAREA_FILL_RULE" val="{&quot;fill_align&quot;:&quot;r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b3412a647b6b4cfcac807d0c35945a1b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UNIT_BLOCK" val="0"/>
  <p:tag name="KSO_WM_UNIT_DEC_AREA_ID" val="7232a9ce6a4c417da7c86d7bc30540bf"/>
  <p:tag name="KSO_WM_CHIP_GROUPID" val="625cceb5fa96911f219256ed"/>
  <p:tag name="KSO_WM_CHIP_XID" val="625d0d8bfa96911f219258c4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3*i*4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BLOCK" val="0"/>
  <p:tag name="KSO_WM_UNIT_DEC_AREA_ID" val="e45e6bccbabc4ddc937be8a77998ceac"/>
  <p:tag name="KSO_WM_CHIP_GROUPID" val="625cceb5fa96911f219256ed"/>
  <p:tag name="KSO_WM_CHIP_XID" val="625d0d8bfa96911f219258c4"/>
  <p:tag name="KSO_WM_UNIT_LINE_FORE_SCHEMECOLOR_INDEX_BRIGHTNESS" val="-0.25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3*i*5"/>
  <p:tag name="KSO_WM_UNIT_LAYERLEVEL" val="1"/>
  <p:tag name="KSO_WM_TAG_VERSION" val="3.0"/>
  <p:tag name="KSO_WM_BEAUTIFY_FLAG" val="#wm#"/>
</p:tagLst>
</file>

<file path=ppt/tags/tag25.xml><?xml version="1.0" encoding="utf-8"?>
<p:tagLst xmlns:p="http://schemas.openxmlformats.org/presentationml/2006/main">
  <p:tag name="KSO_WM_CHIP_GROUPID" val="625cd07c96a3ef861819ea24"/>
  <p:tag name="KSO_WM_CHIP_XID" val="625cd09f96a3ef861819f16c"/>
  <p:tag name="KSO_WM_UNIT_DEC_AREA_ID" val="bb64b4435d7848c8bd414e8524a9a94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737c3d552a964e7396f97cb19003d73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CHIP_GROUPID" val="625cd07c96a3ef861819ea24"/>
  <p:tag name="KSO_WM_CHIP_XID" val="625cd09f96a3ef861819f140"/>
  <p:tag name="KSO_WM_UNIT_DEC_AREA_ID" val="79ea1afe27ec4356a5cddb27213fea47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dbd1084ce3b84b26ada5ffb6b518bcd9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7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7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CHIP_GROUPID" val="625cd07c96a3ef861819ea24"/>
  <p:tag name="KSO_WM_CHIP_XID" val="625cd09f96a3ef861819f2f9"/>
  <p:tag name="KSO_WM_UNIT_DEC_AREA_ID" val="a8862b50e9b2462fa7af3cdd97525923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6b82832bf4c46dc9637ec61d66c2c7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CHIP_GROUPID" val="625cd07c96a3ef861819ea24"/>
  <p:tag name="KSO_WM_CHIP_XID" val="625cd09f96a3ef861819f2b9"/>
  <p:tag name="KSO_WM_UNIT_DEC_AREA_ID" val="894575ef6f7c4107b93e3fbf4a77463a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78d4239324df483ca922275d664759ba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CHIP_GROUPID" val="625cd07c96a3ef861819ea24"/>
  <p:tag name="KSO_WM_CHIP_XID" val="625cd09f96a3ef861819f02a"/>
  <p:tag name="KSO_WM_UNIT_DEC_AREA_ID" val="487e6e27f95c4831a03abef65315feff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7dcceac7a537403c9ff6738af18c0e0d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CHIP_GROUPID" val="625cd07c96a3ef861819ea24"/>
  <p:tag name="KSO_WM_CHIP_XID" val="625cd09f96a3ef861819efff"/>
  <p:tag name="KSO_WM_UNIT_DEC_AREA_ID" val="d956643773e84899aa41212fa34fd91b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72a09fef1cfb4d95ae3a4c9e9ee12af9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CHIP_GROUPID" val="625cd07c96a3ef861819ea24"/>
  <p:tag name="KSO_WM_CHIP_XID" val="625cd09f96a3ef861819f019"/>
  <p:tag name="KSO_WM_UNIT_DEC_AREA_ID" val="71d4d78710974b5eac57e18fc173c2dc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e052f48489b49c8bd358bdb2031109b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CHIP_GROUPID" val="625cd07c96a3ef861819ea24"/>
  <p:tag name="KSO_WM_CHIP_XID" val="625cd09f96a3ef861819f1f8"/>
  <p:tag name="KSO_WM_UNIT_DEC_AREA_ID" val="283e8a3144324d429111285a889d2ed9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e35d1d2a91c643fcaa9dc5064bc027b1"/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70"/>
</p:tagLst>
</file>

<file path=ppt/tags/tag71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VALUE" val="35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70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70"/>
</p:tagLst>
</file>

<file path=ppt/tags/tag7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70_1*a*1"/>
  <p:tag name="KSO_WM_TEMPLATE_CATEGORY" val="custom"/>
  <p:tag name="KSO_WM_TEMPLATE_INDEX" val="20233470"/>
  <p:tag name="KSO_WM_UNIT_LAYERLEVEL" val="1"/>
  <p:tag name="KSO_WM_TAG_VERSION" val="3.0"/>
  <p:tag name="KSO_WM_BEAUTIFY_FLAG" val="#wm#"/>
  <p:tag name="KSO_WM_UNIT_PRESET_TEXT" val="The title goes here"/>
</p:tagLst>
</file>

<file path=ppt/tags/tag77.xml><?xml version="1.0" encoding="utf-8"?>
<p:tagLst xmlns:p="http://schemas.openxmlformats.org/presentationml/2006/main">
  <p:tag name="KSO_WM_SPECIAL_SOURCE" val="bdnull"/>
  <p:tag name="KSO_WM_TEMPLATE_THUMBS_INDEX" val="1、9"/>
  <p:tag name="KSO_WM_SLIDE_ID" val="custom20233470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70"/>
  <p:tag name="KSO_WM_SLIDE_LAYOUT" val="a"/>
  <p:tag name="KSO_WM_SLIDE_LAYOUT_CNT" val="1"/>
</p:tagLst>
</file>

<file path=ppt/tags/tag78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81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8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82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8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83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84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8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87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8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88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8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89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93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94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48.3500061035156,&quot;left&quot;:72.9,&quot;top&quot;:149.1999938964844,&quot;width&quot;:755.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8_1*l_h_f*1_3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95.xml><?xml version="1.0" encoding="utf-8"?>
<p:tagLst xmlns:p="http://schemas.openxmlformats.org/presentationml/2006/main">
  <p:tag name="KSO_WM_SPECIAL_SOURCE" val="bdnull"/>
  <p:tag name="KSO_WM_SLIDE_ID" val="custom20238394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26.15*336.7"/>
  <p:tag name="KSO_WM_SLIDE_POSITION" val="72.9*149.2"/>
  <p:tag name="KSO_WM_TAG_VERSION" val="3.0"/>
  <p:tag name="KSO_WM_BEAUTIFY_FLAG" val="#wm#"/>
  <p:tag name="KSO_WM_TEMPLATE_CATEGORY" val="custom"/>
  <p:tag name="KSO_WM_TEMPLATE_INDEX" val="20238394"/>
  <p:tag name="KSO_WM_SLIDE_LAYOUT" val="a_d_l"/>
  <p:tag name="KSO_WM_SLIDE_LAYOUT_CNT" val="1_1_1"/>
  <p:tag name="KSO_WM_DIAGRAM_GROUP_CODE" val="l1-1"/>
  <p:tag name="KSO_WM_SLIDE_DIAGTYPE" val="l"/>
</p:tagLst>
</file>

<file path=ppt/tags/tag96.xml><?xml version="1.0" encoding="utf-8"?>
<p:tagLst xmlns:p="http://schemas.openxmlformats.org/presentationml/2006/main">
  <p:tag name="KSO_WM_UNIT_VALUE" val="1904*285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394_1*d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USESOURCEFORMAT_APPLY" val="1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394_1*i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DIAGRAM_GROUP_CODE" val="l1-1"/>
  <p:tag name="KSO_WM_UNIT_FILL_FORE_SCHEMECOLOR_INDEX" val="16"/>
  <p:tag name="KSO_WM_UNIT_TEXT_FILL_FORE_SCHEMECOLOR_INDEX" val="2"/>
  <p:tag name="KSO_WM_UNIT_TEXT_FILL_TYPE" val="1"/>
  <p:tag name="KSO_WM_UNIT_USESOURCEFORMAT_APPLY" val="1"/>
</p:tagLst>
</file>

<file path=ppt/tags/tag9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394_1*a*1"/>
  <p:tag name="KSO_WM_TEMPLATE_CATEGORY" val="custom"/>
  <p:tag name="KSO_WM_TEMPLATE_INDEX" val="20238394"/>
  <p:tag name="KSO_WM_UNIT_LAYERLEVEL" val="1"/>
  <p:tag name="KSO_WM_TAG_VERSION" val="3.0"/>
  <p:tag name="KSO_WM_BEAUTIFY_FLAG" val="#wm#"/>
  <p:tag name="KSO_WM_UNIT_PRESET_TEXT" val="Your title here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99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358.65000610351564,&quot;left&quot;:72.9,&quot;top&quot;:138.89999389648438,&quot;width&quot;:789.250000000001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8_1*l_h_f*1_1_1"/>
  <p:tag name="KSO_WM_TEMPLATE_CATEGORY" val="diagram"/>
  <p:tag name="KSO_WM_TEMPLATE_INDEX" val="2023796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Theme">
  <a:themeElements>
    <a:clrScheme name="自定义 6">
      <a:dk1>
        <a:srgbClr val="000000"/>
      </a:dk1>
      <a:lt1>
        <a:srgbClr val="FFFFFF"/>
      </a:lt1>
      <a:dk2>
        <a:srgbClr val="00071A"/>
      </a:dk2>
      <a:lt2>
        <a:srgbClr val="FFFFFF"/>
      </a:lt2>
      <a:accent1>
        <a:srgbClr val="CEA132"/>
      </a:accent1>
      <a:accent2>
        <a:srgbClr val="3D8F70"/>
      </a:accent2>
      <a:accent3>
        <a:srgbClr val="39AD7E"/>
      </a:accent3>
      <a:accent4>
        <a:srgbClr val="87AA3A"/>
      </a:accent4>
      <a:accent5>
        <a:srgbClr val="328DB6"/>
      </a:accent5>
      <a:accent6>
        <a:srgbClr val="3962C7"/>
      </a:accent6>
      <a:hlink>
        <a:srgbClr val="304FFE"/>
      </a:hlink>
      <a:folHlink>
        <a:srgbClr val="492067"/>
      </a:folHlink>
    </a:clrScheme>
    <a:fontScheme name="字体-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3135</Words>
  <Application>WPS Presentation</Application>
  <PresentationFormat>Widescreen</PresentationFormat>
  <Paragraphs>160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SimSun</vt:lpstr>
      <vt:lpstr>Wingdings</vt:lpstr>
      <vt:lpstr>Wingdings</vt:lpstr>
      <vt:lpstr>Mali SemiBold</vt:lpstr>
      <vt:lpstr>Segoe Print</vt:lpstr>
      <vt:lpstr>Mali</vt:lpstr>
      <vt:lpstr>Microsoft YaHei</vt:lpstr>
      <vt:lpstr>Arial Unicode MS</vt:lpstr>
      <vt:lpstr>Calibri Light</vt:lpstr>
      <vt:lpstr>Calibri</vt:lpstr>
      <vt:lpstr>Office Theme</vt:lpstr>
      <vt:lpstr>4_Office Theme</vt:lpstr>
      <vt:lpstr>WEB DEVELOPMENT</vt:lpstr>
      <vt:lpstr>Purpose &amp; Objectives</vt:lpstr>
      <vt:lpstr>Company Overwiew</vt:lpstr>
      <vt:lpstr>My Role &amp; Department</vt:lpstr>
      <vt:lpstr>Project Introduction</vt:lpstr>
      <vt:lpstr>Technology Stack</vt:lpstr>
      <vt:lpstr>Key Responsiblities</vt:lpstr>
      <vt:lpstr>Workflow &amp; Process</vt:lpstr>
      <vt:lpstr>Implementation Snapshot</vt:lpstr>
      <vt:lpstr>Skills Acquired &amp; Enhance</vt:lpstr>
      <vt:lpstr>Academic vs. Practical Knowledge</vt:lpstr>
      <vt:lpstr>My Contribution &amp; Impact</vt:lpstr>
      <vt:lpstr>Key Takeaways &amp; Conclusion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USER</dc:creator>
  <cp:lastModifiedBy>Angel Christina</cp:lastModifiedBy>
  <cp:revision>7</cp:revision>
  <dcterms:created xsi:type="dcterms:W3CDTF">2025-07-23T00:59:00Z</dcterms:created>
  <dcterms:modified xsi:type="dcterms:W3CDTF">2025-10-25T05:20:02Z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5D2F83145FE24081913EA3B06A93B675_11</vt:lpwstr>
  </property>
  <property fmtid="{D5CDD505-2E9C-101B-9397-08002B2CF9AE}" pid="3" name="KSOProductBuildVer">
    <vt:lpwstr>1033-12.2.0.23131</vt:lpwstr>
  </property>
</Properties>
</file>

<file path=docProps/thumbnail.jpeg>
</file>